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67" r:id="rId6"/>
    <p:sldId id="269" r:id="rId7"/>
    <p:sldId id="261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631EA-2C91-4806-9FAB-5692E2093B19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21DE92F-705D-4B65-B504-07FC09DEC6A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1CFA77-110D-4800-A468-4F9270A5B538}" type="parTrans" cxnId="{3468A06E-9BAE-401B-BFD7-9EF79809E46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9CC462-8F47-4DE4-B4CF-145585883A49}" type="sibTrans" cxnId="{3468A06E-9BAE-401B-BFD7-9EF79809E46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75427-5B9F-40CE-BC64-52CAC82E982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ИНФОРМАЦИОННЫЕ ЛИСТЫ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FA0AE-BCE2-4384-9000-28DBA5BD7DC2}" type="parTrans" cxnId="{476BF0DE-8258-4A14-9BE1-B6F4DE3527F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11514-1EC8-4615-AD26-FEF1BB20BEB4}" type="sibTrans" cxnId="{476BF0DE-8258-4A14-9BE1-B6F4DE3527F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FCEF9A-3FAA-49F1-9C3B-7462D61603B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РАСПИСКИ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180BA3-84D0-4689-A66F-D7A1BCFC3F96}" type="parTrans" cxnId="{152A6EE3-FF8F-4DA1-B4ED-33F0AD37E0C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E724A-776C-4B06-A39E-9BB4A298FA3A}" type="sibTrans" cxnId="{152A6EE3-FF8F-4DA1-B4ED-33F0AD37E0C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39899-6D83-40DF-89A1-A5E94C7A72CD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ГРАФИКИ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25F57-6B24-4952-AA93-F154350BBD93}" type="parTrans" cxnId="{DF30D136-2D20-4D76-A9B7-CEC4AA15E35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53B3DA-0F95-468F-8C66-DEC4C46F2C45}" type="sibTrans" cxnId="{DF30D136-2D20-4D76-A9B7-CEC4AA15E35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9DF537-4985-4710-A9C5-1C3D78396257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ТАБЛИЦЫ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540F6E-2E9F-4178-934A-69361D6CC6DA}" type="parTrans" cxnId="{66543CD5-DF3C-4AEB-8B7D-D0797EC9A7C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981BD-53D1-4B2C-A698-EAEA848D3647}" type="sibTrans" cxnId="{66543CD5-DF3C-4AEB-8B7D-D0797EC9A7C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74AC03-47C6-4BF6-BDD6-0EF864DE9BEE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СПИСКИ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F2B098-A13E-4159-B8D5-84EC26A21FE8}" type="parTrans" cxnId="{718ED8AD-2EF0-42BB-9C1E-328DE2D1064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743426-6BAF-4013-9247-6BE66CF95688}" type="sibTrans" cxnId="{718ED8AD-2EF0-42BB-9C1E-328DE2D1064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87E192-70AD-402A-96B0-EFFB172AA8EE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ОБЪЯВЛЕНИЯ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9F04D0-39D3-4C7C-B9F1-8F927D310F0D}" type="parTrans" cxnId="{73E76AFE-6C0E-44BD-9FC2-95EF4D6340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98EE67-5E26-4E1D-8851-80E80E65D013}" type="sibTrans" cxnId="{73E76AFE-6C0E-44BD-9FC2-95EF4D6340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7D9C9D-33D4-4896-936D-D37150DCA524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389949-D965-42E5-8399-4BD0EF14D71D}" type="parTrans" cxnId="{0843A158-ECE8-45FD-930D-44C2063EE51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13A17F-8F14-4A4F-9FAE-9C52EC330720}" type="sibTrans" cxnId="{0843A158-ECE8-45FD-930D-44C2063EE51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118B70-6526-4777-A152-E4DF9D895169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СЕРТИФИКАТЫ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7A0426-B873-4CFC-B161-7F382FF7F13D}" type="parTrans" cxnId="{3548A408-5788-45AD-B695-08FADFB073B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4C526-C1E8-446F-A320-02DD5919F57F}" type="sibTrans" cxnId="{3548A408-5788-45AD-B695-08FADFB073B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024BF3-3D79-4029-B2B5-A3184D191736}" type="pres">
      <dgm:prSet presAssocID="{BF1631EA-2C91-4806-9FAB-5692E2093B1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6801034-D6BD-4928-9DB5-3E72E118723C}" type="pres">
      <dgm:prSet presAssocID="{321DE92F-705D-4B65-B504-07FC09DEC6AB}" presName="composite" presStyleCnt="0"/>
      <dgm:spPr/>
    </dgm:pt>
    <dgm:pt modelId="{4C399E8B-FF13-4A45-AC8B-BCCA7FF5CE0B}" type="pres">
      <dgm:prSet presAssocID="{321DE92F-705D-4B65-B504-07FC09DEC6AB}" presName="ParentText" presStyleLbl="node1" presStyleIdx="0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6C4FF-A674-4783-BFC8-6235FE5B64F9}" type="pres">
      <dgm:prSet presAssocID="{321DE92F-705D-4B65-B504-07FC09DEC6AB}" presName="Image" presStyleLbl="bgImgPlac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F5B5D1AD-76CD-4B63-9C25-106092BEC69D}" type="pres">
      <dgm:prSet presAssocID="{321DE92F-705D-4B65-B504-07FC09DEC6A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B825E-0E63-497D-9F9A-0752954A4A36}" type="pres">
      <dgm:prSet presAssocID="{4C9CC462-8F47-4DE4-B4CF-145585883A49}" presName="sibTrans" presStyleCnt="0"/>
      <dgm:spPr/>
    </dgm:pt>
    <dgm:pt modelId="{79E2ECF6-4977-445B-ABB8-EBF722606434}" type="pres">
      <dgm:prSet presAssocID="{D7275427-5B9F-40CE-BC64-52CAC82E982D}" presName="composite" presStyleCnt="0"/>
      <dgm:spPr/>
    </dgm:pt>
    <dgm:pt modelId="{B09E38B7-3A04-4D0F-9138-D963F21BBD9D}" type="pres">
      <dgm:prSet presAssocID="{D7275427-5B9F-40CE-BC64-52CAC82E982D}" presName="ParentText" presStyleLbl="node1" presStyleIdx="1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779AA-1549-43C3-80B6-441A120184C2}" type="pres">
      <dgm:prSet presAssocID="{D7275427-5B9F-40CE-BC64-52CAC82E982D}" presName="Image" presStyleLbl="bgImgPlace1" presStyleIdx="1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6000" b="-26000"/>
          </a:stretch>
        </a:blipFill>
      </dgm:spPr>
    </dgm:pt>
    <dgm:pt modelId="{67EFE070-8E42-4173-A282-832EF007651E}" type="pres">
      <dgm:prSet presAssocID="{D7275427-5B9F-40CE-BC64-52CAC82E982D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DC076-4CCC-4A17-8D9F-894F268CCE0E}" type="pres">
      <dgm:prSet presAssocID="{EDB11514-1EC8-4615-AD26-FEF1BB20BEB4}" presName="sibTrans" presStyleCnt="0"/>
      <dgm:spPr/>
    </dgm:pt>
    <dgm:pt modelId="{0358B523-81EF-467A-AF07-B412F615213D}" type="pres">
      <dgm:prSet presAssocID="{70B39899-6D83-40DF-89A1-A5E94C7A72CD}" presName="composite" presStyleCnt="0"/>
      <dgm:spPr/>
    </dgm:pt>
    <dgm:pt modelId="{1A9FC1DC-9B7F-4465-AFD9-7D16BE0261DB}" type="pres">
      <dgm:prSet presAssocID="{70B39899-6D83-40DF-89A1-A5E94C7A72CD}" presName="ParentText" presStyleLbl="node1" presStyleIdx="2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56324-2B03-495A-A81D-ABFC3B6A0C9C}" type="pres">
      <dgm:prSet presAssocID="{70B39899-6D83-40DF-89A1-A5E94C7A72CD}" presName="Image" presStyleLbl="bgImgPlace1" presStyleIdx="2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A2DAFCD7-0E93-40E0-A68B-55C62B7B1E95}" type="pres">
      <dgm:prSet presAssocID="{70B39899-6D83-40DF-89A1-A5E94C7A72CD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EB43C109-34EB-47C4-9594-F657EC51A710}" type="pres">
      <dgm:prSet presAssocID="{B753B3DA-0F95-468F-8C66-DEC4C46F2C45}" presName="sibTrans" presStyleCnt="0"/>
      <dgm:spPr/>
    </dgm:pt>
    <dgm:pt modelId="{426FFC5F-2914-48E0-A2FF-3D3228CAAECB}" type="pres">
      <dgm:prSet presAssocID="{9187E192-70AD-402A-96B0-EFFB172AA8EE}" presName="composite" presStyleCnt="0"/>
      <dgm:spPr/>
    </dgm:pt>
    <dgm:pt modelId="{21267050-04A2-4E5E-BA8B-7828D4606FC3}" type="pres">
      <dgm:prSet presAssocID="{9187E192-70AD-402A-96B0-EFFB172AA8EE}" presName="ParentText" presStyleLbl="node1" presStyleIdx="3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082CB-CCD1-4AC2-A331-D4626D61FF50}" type="pres">
      <dgm:prSet presAssocID="{9187E192-70AD-402A-96B0-EFFB172AA8EE}" presName="Image" presStyleLbl="b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</dgm:pt>
    <dgm:pt modelId="{5BF75665-1D65-4041-AF59-454C55F255C4}" type="pres">
      <dgm:prSet presAssocID="{9187E192-70AD-402A-96B0-EFFB172AA8E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F1922A4-8FCE-4B2A-9061-0D3AE13BD7D1}" type="pres">
      <dgm:prSet presAssocID="{8E98EE67-5E26-4E1D-8851-80E80E65D013}" presName="sibTrans" presStyleCnt="0"/>
      <dgm:spPr/>
    </dgm:pt>
    <dgm:pt modelId="{30A1627C-8889-42FC-B33E-051E7E3B04C9}" type="pres">
      <dgm:prSet presAssocID="{41FCEF9A-3FAA-49F1-9C3B-7462D61603B7}" presName="composite" presStyleCnt="0"/>
      <dgm:spPr/>
    </dgm:pt>
    <dgm:pt modelId="{8A1C21F8-3036-4033-8B68-ADEC821F4992}" type="pres">
      <dgm:prSet presAssocID="{41FCEF9A-3FAA-49F1-9C3B-7462D61603B7}" presName="ParentText" presStyleLbl="node1" presStyleIdx="4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CE844-E86F-4817-B3F0-5410D0320609}" type="pres">
      <dgm:prSet presAssocID="{41FCEF9A-3FAA-49F1-9C3B-7462D61603B7}" presName="Image" presStyleLbl="bgImgPlace1" presStyleIdx="4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</dgm:pt>
    <dgm:pt modelId="{9B597CD3-99E7-4336-B924-0CD3E940D84F}" type="pres">
      <dgm:prSet presAssocID="{41FCEF9A-3FAA-49F1-9C3B-7462D61603B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B1F58-29B4-43FC-AFE1-1DA3E3B72C0E}" type="pres">
      <dgm:prSet presAssocID="{64BE724A-776C-4B06-A39E-9BB4A298FA3A}" presName="sibTrans" presStyleCnt="0"/>
      <dgm:spPr/>
    </dgm:pt>
    <dgm:pt modelId="{0CF2DB8C-9AB0-42FF-ADE0-51CA89634730}" type="pres">
      <dgm:prSet presAssocID="{459DF537-4985-4710-A9C5-1C3D78396257}" presName="composite" presStyleCnt="0"/>
      <dgm:spPr/>
    </dgm:pt>
    <dgm:pt modelId="{191BD7F4-0F11-429C-B035-67BDBC5FAEC5}" type="pres">
      <dgm:prSet presAssocID="{459DF537-4985-4710-A9C5-1C3D78396257}" presName="ParentText" presStyleLbl="node1" presStyleIdx="5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EEC7C-6724-4E2C-8F58-29BF77E033DD}" type="pres">
      <dgm:prSet presAssocID="{459DF537-4985-4710-A9C5-1C3D78396257}" presName="Image" presStyleLbl="b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</dgm:pt>
    <dgm:pt modelId="{B0163BA1-6855-40C7-AAC7-F011E238F81D}" type="pres">
      <dgm:prSet presAssocID="{459DF537-4985-4710-A9C5-1C3D783962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A9D9FE01-7B0F-4E84-82E6-53A8CF39ECC7}" type="pres">
      <dgm:prSet presAssocID="{B0B981BD-53D1-4B2C-A698-EAEA848D3647}" presName="sibTrans" presStyleCnt="0"/>
      <dgm:spPr/>
    </dgm:pt>
    <dgm:pt modelId="{47967DFD-3188-4603-85AF-95B3B9F43605}" type="pres">
      <dgm:prSet presAssocID="{5F7D9C9D-33D4-4896-936D-D37150DCA524}" presName="composite" presStyleCnt="0"/>
      <dgm:spPr/>
    </dgm:pt>
    <dgm:pt modelId="{FA46A30B-DBA7-4FC8-8733-E04A8C755EC0}" type="pres">
      <dgm:prSet presAssocID="{5F7D9C9D-33D4-4896-936D-D37150DCA524}" presName="ParentText" presStyleLbl="node1" presStyleIdx="6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B2798-4CD2-4EF5-A59B-A216D16DFBCD}" type="pres">
      <dgm:prSet presAssocID="{5F7D9C9D-33D4-4896-936D-D37150DCA524}" presName="Image" presStyleLbl="b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  <dgm:pt modelId="{33E9BBA7-7B95-476A-93F3-6B0548BD537B}" type="pres">
      <dgm:prSet presAssocID="{5F7D9C9D-33D4-4896-936D-D37150DCA524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997F400F-E25E-49FF-A784-2F4B4D55A8E2}" type="pres">
      <dgm:prSet presAssocID="{AC13A17F-8F14-4A4F-9FAE-9C52EC330720}" presName="sibTrans" presStyleCnt="0"/>
      <dgm:spPr/>
    </dgm:pt>
    <dgm:pt modelId="{A0813351-B1BF-40E9-855F-CA402073317A}" type="pres">
      <dgm:prSet presAssocID="{8D74AC03-47C6-4BF6-BDD6-0EF864DE9BEE}" presName="composite" presStyleCnt="0"/>
      <dgm:spPr/>
    </dgm:pt>
    <dgm:pt modelId="{3EA7341A-C81A-4BB9-BB1D-DF2DB5580935}" type="pres">
      <dgm:prSet presAssocID="{8D74AC03-47C6-4BF6-BDD6-0EF864DE9BEE}" presName="ParentText" presStyleLbl="node1" presStyleIdx="7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D18A4-A265-4C5E-AC29-203E67EA3780}" type="pres">
      <dgm:prSet presAssocID="{8D74AC03-47C6-4BF6-BDD6-0EF864DE9BEE}" presName="Image" presStyleLbl="b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</dgm:pt>
    <dgm:pt modelId="{2ADEA0B4-9732-4F2E-ABBA-7A4FE7D05775}" type="pres">
      <dgm:prSet presAssocID="{8D74AC03-47C6-4BF6-BDD6-0EF864DE9BE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6CBF1348-3B75-4B99-98DD-F783A82C845F}" type="pres">
      <dgm:prSet presAssocID="{FD743426-6BAF-4013-9247-6BE66CF95688}" presName="sibTrans" presStyleCnt="0"/>
      <dgm:spPr/>
    </dgm:pt>
    <dgm:pt modelId="{211D16CB-760C-40BF-9B1C-977CD3C70127}" type="pres">
      <dgm:prSet presAssocID="{2E118B70-6526-4777-A152-E4DF9D895169}" presName="composite" presStyleCnt="0"/>
      <dgm:spPr/>
    </dgm:pt>
    <dgm:pt modelId="{3026C20C-090A-4795-B8B8-567682A8E755}" type="pres">
      <dgm:prSet presAssocID="{2E118B70-6526-4777-A152-E4DF9D895169}" presName="ParentText" presStyleLbl="node1" presStyleIdx="8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B7EB4-1B83-49CF-8A96-DA9EBD6087B1}" type="pres">
      <dgm:prSet presAssocID="{2E118B70-6526-4777-A152-E4DF9D895169}" presName="Image" presStyleLbl="b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  <dgm:pt modelId="{F06F09CB-5BF2-4313-B6BE-B2E08C38442A}" type="pres">
      <dgm:prSet presAssocID="{2E118B70-6526-4777-A152-E4DF9D895169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18ED8AD-2EF0-42BB-9C1E-328DE2D10648}" srcId="{BF1631EA-2C91-4806-9FAB-5692E2093B19}" destId="{8D74AC03-47C6-4BF6-BDD6-0EF864DE9BEE}" srcOrd="7" destOrd="0" parTransId="{E1F2B098-A13E-4159-B8D5-84EC26A21FE8}" sibTransId="{FD743426-6BAF-4013-9247-6BE66CF95688}"/>
    <dgm:cxn modelId="{7321F621-D184-4DEF-A7D4-8D585F3817ED}" type="presOf" srcId="{D7275427-5B9F-40CE-BC64-52CAC82E982D}" destId="{B09E38B7-3A04-4D0F-9138-D963F21BBD9D}" srcOrd="0" destOrd="0" presId="urn:microsoft.com/office/officeart/2008/layout/TitledPictureBlocks"/>
    <dgm:cxn modelId="{326E11B3-500E-4B1E-A639-F15009D28815}" type="presOf" srcId="{8D74AC03-47C6-4BF6-BDD6-0EF864DE9BEE}" destId="{3EA7341A-C81A-4BB9-BB1D-DF2DB5580935}" srcOrd="0" destOrd="0" presId="urn:microsoft.com/office/officeart/2008/layout/TitledPictureBlocks"/>
    <dgm:cxn modelId="{3548A408-5788-45AD-B695-08FADFB073B2}" srcId="{BF1631EA-2C91-4806-9FAB-5692E2093B19}" destId="{2E118B70-6526-4777-A152-E4DF9D895169}" srcOrd="8" destOrd="0" parTransId="{3B7A0426-B873-4CFC-B161-7F382FF7F13D}" sibTransId="{47C4C526-C1E8-446F-A320-02DD5919F57F}"/>
    <dgm:cxn modelId="{867BB9C0-A20C-42F1-A1CD-335DF4EC385F}" type="presOf" srcId="{5F7D9C9D-33D4-4896-936D-D37150DCA524}" destId="{FA46A30B-DBA7-4FC8-8733-E04A8C755EC0}" srcOrd="0" destOrd="0" presId="urn:microsoft.com/office/officeart/2008/layout/TitledPictureBlocks"/>
    <dgm:cxn modelId="{C9D939D2-4A4E-4D09-B07F-0436F278A986}" type="presOf" srcId="{70B39899-6D83-40DF-89A1-A5E94C7A72CD}" destId="{1A9FC1DC-9B7F-4465-AFD9-7D16BE0261DB}" srcOrd="0" destOrd="0" presId="urn:microsoft.com/office/officeart/2008/layout/TitledPictureBlocks"/>
    <dgm:cxn modelId="{8FFD8DD8-FD3A-476B-A562-37D27EE5146A}" type="presOf" srcId="{2E118B70-6526-4777-A152-E4DF9D895169}" destId="{3026C20C-090A-4795-B8B8-567682A8E755}" srcOrd="0" destOrd="0" presId="urn:microsoft.com/office/officeart/2008/layout/TitledPictureBlocks"/>
    <dgm:cxn modelId="{5C6CC053-ABA7-4163-81C2-7D93CD917AE2}" type="presOf" srcId="{BF1631EA-2C91-4806-9FAB-5692E2093B19}" destId="{85024BF3-3D79-4029-B2B5-A3184D191736}" srcOrd="0" destOrd="0" presId="urn:microsoft.com/office/officeart/2008/layout/TitledPictureBlocks"/>
    <dgm:cxn modelId="{152A6EE3-FF8F-4DA1-B4ED-33F0AD37E0C0}" srcId="{BF1631EA-2C91-4806-9FAB-5692E2093B19}" destId="{41FCEF9A-3FAA-49F1-9C3B-7462D61603B7}" srcOrd="4" destOrd="0" parTransId="{21180BA3-84D0-4689-A66F-D7A1BCFC3F96}" sibTransId="{64BE724A-776C-4B06-A39E-9BB4A298FA3A}"/>
    <dgm:cxn modelId="{7CDBC797-DC6C-4673-9879-D8A22AD7B891}" type="presOf" srcId="{459DF537-4985-4710-A9C5-1C3D78396257}" destId="{191BD7F4-0F11-429C-B035-67BDBC5FAEC5}" srcOrd="0" destOrd="0" presId="urn:microsoft.com/office/officeart/2008/layout/TitledPictureBlocks"/>
    <dgm:cxn modelId="{0843A158-ECE8-45FD-930D-44C2063EE51E}" srcId="{BF1631EA-2C91-4806-9FAB-5692E2093B19}" destId="{5F7D9C9D-33D4-4896-936D-D37150DCA524}" srcOrd="6" destOrd="0" parTransId="{57389949-D965-42E5-8399-4BD0EF14D71D}" sibTransId="{AC13A17F-8F14-4A4F-9FAE-9C52EC330720}"/>
    <dgm:cxn modelId="{C32B3A88-24E9-479A-81B2-504BF7D4FD8F}" type="presOf" srcId="{41FCEF9A-3FAA-49F1-9C3B-7462D61603B7}" destId="{8A1C21F8-3036-4033-8B68-ADEC821F4992}" srcOrd="0" destOrd="0" presId="urn:microsoft.com/office/officeart/2008/layout/TitledPictureBlocks"/>
    <dgm:cxn modelId="{5A8840DA-CAE2-4B71-BC09-B628419BAD1A}" type="presOf" srcId="{9187E192-70AD-402A-96B0-EFFB172AA8EE}" destId="{21267050-04A2-4E5E-BA8B-7828D4606FC3}" srcOrd="0" destOrd="0" presId="urn:microsoft.com/office/officeart/2008/layout/TitledPictureBlocks"/>
    <dgm:cxn modelId="{DF30D136-2D20-4D76-A9B7-CEC4AA15E35D}" srcId="{BF1631EA-2C91-4806-9FAB-5692E2093B19}" destId="{70B39899-6D83-40DF-89A1-A5E94C7A72CD}" srcOrd="2" destOrd="0" parTransId="{FE825F57-6B24-4952-AA93-F154350BBD93}" sibTransId="{B753B3DA-0F95-468F-8C66-DEC4C46F2C45}"/>
    <dgm:cxn modelId="{3468A06E-9BAE-401B-BFD7-9EF79809E462}" srcId="{BF1631EA-2C91-4806-9FAB-5692E2093B19}" destId="{321DE92F-705D-4B65-B504-07FC09DEC6AB}" srcOrd="0" destOrd="0" parTransId="{5A1CFA77-110D-4800-A468-4F9270A5B538}" sibTransId="{4C9CC462-8F47-4DE4-B4CF-145585883A49}"/>
    <dgm:cxn modelId="{6451F7A4-E5FD-46FB-B5F9-AC4A222E2783}" type="presOf" srcId="{321DE92F-705D-4B65-B504-07FC09DEC6AB}" destId="{4C399E8B-FF13-4A45-AC8B-BCCA7FF5CE0B}" srcOrd="0" destOrd="0" presId="urn:microsoft.com/office/officeart/2008/layout/TitledPictureBlocks"/>
    <dgm:cxn modelId="{66543CD5-DF3C-4AEB-8B7D-D0797EC9A7CE}" srcId="{BF1631EA-2C91-4806-9FAB-5692E2093B19}" destId="{459DF537-4985-4710-A9C5-1C3D78396257}" srcOrd="5" destOrd="0" parTransId="{42540F6E-2E9F-4178-934A-69361D6CC6DA}" sibTransId="{B0B981BD-53D1-4B2C-A698-EAEA848D3647}"/>
    <dgm:cxn modelId="{476BF0DE-8258-4A14-9BE1-B6F4DE3527F9}" srcId="{BF1631EA-2C91-4806-9FAB-5692E2093B19}" destId="{D7275427-5B9F-40CE-BC64-52CAC82E982D}" srcOrd="1" destOrd="0" parTransId="{ED7FA0AE-BCE2-4384-9000-28DBA5BD7DC2}" sibTransId="{EDB11514-1EC8-4615-AD26-FEF1BB20BEB4}"/>
    <dgm:cxn modelId="{73E76AFE-6C0E-44BD-9FC2-95EF4D6340B6}" srcId="{BF1631EA-2C91-4806-9FAB-5692E2093B19}" destId="{9187E192-70AD-402A-96B0-EFFB172AA8EE}" srcOrd="3" destOrd="0" parTransId="{7C9F04D0-39D3-4C7C-B9F1-8F927D310F0D}" sibTransId="{8E98EE67-5E26-4E1D-8851-80E80E65D013}"/>
    <dgm:cxn modelId="{66727E13-8F4F-475E-8C8F-CF5A8781FBB7}" type="presParOf" srcId="{85024BF3-3D79-4029-B2B5-A3184D191736}" destId="{96801034-D6BD-4928-9DB5-3E72E118723C}" srcOrd="0" destOrd="0" presId="urn:microsoft.com/office/officeart/2008/layout/TitledPictureBlocks"/>
    <dgm:cxn modelId="{80C107B6-0172-41DD-B50A-BB0BAE560E65}" type="presParOf" srcId="{96801034-D6BD-4928-9DB5-3E72E118723C}" destId="{4C399E8B-FF13-4A45-AC8B-BCCA7FF5CE0B}" srcOrd="0" destOrd="0" presId="urn:microsoft.com/office/officeart/2008/layout/TitledPictureBlocks"/>
    <dgm:cxn modelId="{0D1C71F9-572F-422E-9446-92556F9F4A7C}" type="presParOf" srcId="{96801034-D6BD-4928-9DB5-3E72E118723C}" destId="{9F96C4FF-A674-4783-BFC8-6235FE5B64F9}" srcOrd="1" destOrd="0" presId="urn:microsoft.com/office/officeart/2008/layout/TitledPictureBlocks"/>
    <dgm:cxn modelId="{F73D5D5D-7CFC-4C1C-BA1D-704A4900DB1C}" type="presParOf" srcId="{96801034-D6BD-4928-9DB5-3E72E118723C}" destId="{F5B5D1AD-76CD-4B63-9C25-106092BEC69D}" srcOrd="2" destOrd="0" presId="urn:microsoft.com/office/officeart/2008/layout/TitledPictureBlocks"/>
    <dgm:cxn modelId="{232C8A07-F1AC-47B3-BCF7-7DDAE442E43B}" type="presParOf" srcId="{85024BF3-3D79-4029-B2B5-A3184D191736}" destId="{484B825E-0E63-497D-9F9A-0752954A4A36}" srcOrd="1" destOrd="0" presId="urn:microsoft.com/office/officeart/2008/layout/TitledPictureBlocks"/>
    <dgm:cxn modelId="{1BB4437E-739A-4065-B10F-7C751ECB8792}" type="presParOf" srcId="{85024BF3-3D79-4029-B2B5-A3184D191736}" destId="{79E2ECF6-4977-445B-ABB8-EBF722606434}" srcOrd="2" destOrd="0" presId="urn:microsoft.com/office/officeart/2008/layout/TitledPictureBlocks"/>
    <dgm:cxn modelId="{3BF515F5-B03A-4483-99F7-D58EB6F3EB9A}" type="presParOf" srcId="{79E2ECF6-4977-445B-ABB8-EBF722606434}" destId="{B09E38B7-3A04-4D0F-9138-D963F21BBD9D}" srcOrd="0" destOrd="0" presId="urn:microsoft.com/office/officeart/2008/layout/TitledPictureBlocks"/>
    <dgm:cxn modelId="{126BD911-7FA2-4671-8CEB-A903C49D94F0}" type="presParOf" srcId="{79E2ECF6-4977-445B-ABB8-EBF722606434}" destId="{7CD779AA-1549-43C3-80B6-441A120184C2}" srcOrd="1" destOrd="0" presId="urn:microsoft.com/office/officeart/2008/layout/TitledPictureBlocks"/>
    <dgm:cxn modelId="{0041BC22-5EA3-45D9-8C9A-015458E48B2B}" type="presParOf" srcId="{79E2ECF6-4977-445B-ABB8-EBF722606434}" destId="{67EFE070-8E42-4173-A282-832EF007651E}" srcOrd="2" destOrd="0" presId="urn:microsoft.com/office/officeart/2008/layout/TitledPictureBlocks"/>
    <dgm:cxn modelId="{FCCF3817-A549-4425-975D-95EFA3A239D4}" type="presParOf" srcId="{85024BF3-3D79-4029-B2B5-A3184D191736}" destId="{242DC076-4CCC-4A17-8D9F-894F268CCE0E}" srcOrd="3" destOrd="0" presId="urn:microsoft.com/office/officeart/2008/layout/TitledPictureBlocks"/>
    <dgm:cxn modelId="{4C9419B6-0048-492B-8908-4DF4D2ED7F77}" type="presParOf" srcId="{85024BF3-3D79-4029-B2B5-A3184D191736}" destId="{0358B523-81EF-467A-AF07-B412F615213D}" srcOrd="4" destOrd="0" presId="urn:microsoft.com/office/officeart/2008/layout/TitledPictureBlocks"/>
    <dgm:cxn modelId="{C1BE59D3-D3F6-4A73-B7B9-400ECE34E721}" type="presParOf" srcId="{0358B523-81EF-467A-AF07-B412F615213D}" destId="{1A9FC1DC-9B7F-4465-AFD9-7D16BE0261DB}" srcOrd="0" destOrd="0" presId="urn:microsoft.com/office/officeart/2008/layout/TitledPictureBlocks"/>
    <dgm:cxn modelId="{C9C665E5-A385-478E-AC63-B5BF4DC8C313}" type="presParOf" srcId="{0358B523-81EF-467A-AF07-B412F615213D}" destId="{D0956324-2B03-495A-A81D-ABFC3B6A0C9C}" srcOrd="1" destOrd="0" presId="urn:microsoft.com/office/officeart/2008/layout/TitledPictureBlocks"/>
    <dgm:cxn modelId="{6F374D29-49E5-475A-9D6A-59B2104188A9}" type="presParOf" srcId="{0358B523-81EF-467A-AF07-B412F615213D}" destId="{A2DAFCD7-0E93-40E0-A68B-55C62B7B1E95}" srcOrd="2" destOrd="0" presId="urn:microsoft.com/office/officeart/2008/layout/TitledPictureBlocks"/>
    <dgm:cxn modelId="{EDF7EC43-8AAC-44CD-AE3B-DFBB61AD3D48}" type="presParOf" srcId="{85024BF3-3D79-4029-B2B5-A3184D191736}" destId="{EB43C109-34EB-47C4-9594-F657EC51A710}" srcOrd="5" destOrd="0" presId="urn:microsoft.com/office/officeart/2008/layout/TitledPictureBlocks"/>
    <dgm:cxn modelId="{972EDE88-976B-40BC-8ACE-4D67F21266DD}" type="presParOf" srcId="{85024BF3-3D79-4029-B2B5-A3184D191736}" destId="{426FFC5F-2914-48E0-A2FF-3D3228CAAECB}" srcOrd="6" destOrd="0" presId="urn:microsoft.com/office/officeart/2008/layout/TitledPictureBlocks"/>
    <dgm:cxn modelId="{D08BFC43-910F-4810-A791-6D09BCD6F011}" type="presParOf" srcId="{426FFC5F-2914-48E0-A2FF-3D3228CAAECB}" destId="{21267050-04A2-4E5E-BA8B-7828D4606FC3}" srcOrd="0" destOrd="0" presId="urn:microsoft.com/office/officeart/2008/layout/TitledPictureBlocks"/>
    <dgm:cxn modelId="{B8E1CA24-C223-43A1-8FBC-A7F09E19EE61}" type="presParOf" srcId="{426FFC5F-2914-48E0-A2FF-3D3228CAAECB}" destId="{454082CB-CCD1-4AC2-A331-D4626D61FF50}" srcOrd="1" destOrd="0" presId="urn:microsoft.com/office/officeart/2008/layout/TitledPictureBlocks"/>
    <dgm:cxn modelId="{7D9F15C8-501D-4D8B-94A1-43BC339BFD7B}" type="presParOf" srcId="{426FFC5F-2914-48E0-A2FF-3D3228CAAECB}" destId="{5BF75665-1D65-4041-AF59-454C55F255C4}" srcOrd="2" destOrd="0" presId="urn:microsoft.com/office/officeart/2008/layout/TitledPictureBlocks"/>
    <dgm:cxn modelId="{5ED57942-1379-4476-9AAF-58B2790376DF}" type="presParOf" srcId="{85024BF3-3D79-4029-B2B5-A3184D191736}" destId="{FF1922A4-8FCE-4B2A-9061-0D3AE13BD7D1}" srcOrd="7" destOrd="0" presId="urn:microsoft.com/office/officeart/2008/layout/TitledPictureBlocks"/>
    <dgm:cxn modelId="{93E5357B-DC9D-4B9B-85AD-3D6584FA5F92}" type="presParOf" srcId="{85024BF3-3D79-4029-B2B5-A3184D191736}" destId="{30A1627C-8889-42FC-B33E-051E7E3B04C9}" srcOrd="8" destOrd="0" presId="urn:microsoft.com/office/officeart/2008/layout/TitledPictureBlocks"/>
    <dgm:cxn modelId="{798A900B-9305-4B85-8897-B7615609EFC8}" type="presParOf" srcId="{30A1627C-8889-42FC-B33E-051E7E3B04C9}" destId="{8A1C21F8-3036-4033-8B68-ADEC821F4992}" srcOrd="0" destOrd="0" presId="urn:microsoft.com/office/officeart/2008/layout/TitledPictureBlocks"/>
    <dgm:cxn modelId="{FF636A22-3089-4768-BF6C-0C8D9703E0B7}" type="presParOf" srcId="{30A1627C-8889-42FC-B33E-051E7E3B04C9}" destId="{36CCE844-E86F-4817-B3F0-5410D0320609}" srcOrd="1" destOrd="0" presId="urn:microsoft.com/office/officeart/2008/layout/TitledPictureBlocks"/>
    <dgm:cxn modelId="{F5D56533-FE3B-4452-825B-0FA32F5004EC}" type="presParOf" srcId="{30A1627C-8889-42FC-B33E-051E7E3B04C9}" destId="{9B597CD3-99E7-4336-B924-0CD3E940D84F}" srcOrd="2" destOrd="0" presId="urn:microsoft.com/office/officeart/2008/layout/TitledPictureBlocks"/>
    <dgm:cxn modelId="{F2F78C43-1064-4423-AB92-1BC2998AAC61}" type="presParOf" srcId="{85024BF3-3D79-4029-B2B5-A3184D191736}" destId="{1DEB1F58-29B4-43FC-AFE1-1DA3E3B72C0E}" srcOrd="9" destOrd="0" presId="urn:microsoft.com/office/officeart/2008/layout/TitledPictureBlocks"/>
    <dgm:cxn modelId="{F4088A4D-E6BF-4C75-A0B0-9024E1CE6EE8}" type="presParOf" srcId="{85024BF3-3D79-4029-B2B5-A3184D191736}" destId="{0CF2DB8C-9AB0-42FF-ADE0-51CA89634730}" srcOrd="10" destOrd="0" presId="urn:microsoft.com/office/officeart/2008/layout/TitledPictureBlocks"/>
    <dgm:cxn modelId="{A2C618C2-E9A1-4027-AC21-7F6800C93B1A}" type="presParOf" srcId="{0CF2DB8C-9AB0-42FF-ADE0-51CA89634730}" destId="{191BD7F4-0F11-429C-B035-67BDBC5FAEC5}" srcOrd="0" destOrd="0" presId="urn:microsoft.com/office/officeart/2008/layout/TitledPictureBlocks"/>
    <dgm:cxn modelId="{657B2E90-6AFB-4BEF-BC34-806CC3EF7DFA}" type="presParOf" srcId="{0CF2DB8C-9AB0-42FF-ADE0-51CA89634730}" destId="{1C6EEC7C-6724-4E2C-8F58-29BF77E033DD}" srcOrd="1" destOrd="0" presId="urn:microsoft.com/office/officeart/2008/layout/TitledPictureBlocks"/>
    <dgm:cxn modelId="{1AD83DFF-8B4D-4CBD-AF66-498EFC4BDFEB}" type="presParOf" srcId="{0CF2DB8C-9AB0-42FF-ADE0-51CA89634730}" destId="{B0163BA1-6855-40C7-AAC7-F011E238F81D}" srcOrd="2" destOrd="0" presId="urn:microsoft.com/office/officeart/2008/layout/TitledPictureBlocks"/>
    <dgm:cxn modelId="{0F6FCE1F-43EE-42A1-8B6F-BB1D6A86BC5F}" type="presParOf" srcId="{85024BF3-3D79-4029-B2B5-A3184D191736}" destId="{A9D9FE01-7B0F-4E84-82E6-53A8CF39ECC7}" srcOrd="11" destOrd="0" presId="urn:microsoft.com/office/officeart/2008/layout/TitledPictureBlocks"/>
    <dgm:cxn modelId="{8B0E5983-78B1-4618-AAF4-5C191E10CEEF}" type="presParOf" srcId="{85024BF3-3D79-4029-B2B5-A3184D191736}" destId="{47967DFD-3188-4603-85AF-95B3B9F43605}" srcOrd="12" destOrd="0" presId="urn:microsoft.com/office/officeart/2008/layout/TitledPictureBlocks"/>
    <dgm:cxn modelId="{AEC62037-F1D6-443D-9EF6-06F00CA5FAAD}" type="presParOf" srcId="{47967DFD-3188-4603-85AF-95B3B9F43605}" destId="{FA46A30B-DBA7-4FC8-8733-E04A8C755EC0}" srcOrd="0" destOrd="0" presId="urn:microsoft.com/office/officeart/2008/layout/TitledPictureBlocks"/>
    <dgm:cxn modelId="{7C193247-BB6C-4861-91CA-23379E8E8A44}" type="presParOf" srcId="{47967DFD-3188-4603-85AF-95B3B9F43605}" destId="{510B2798-4CD2-4EF5-A59B-A216D16DFBCD}" srcOrd="1" destOrd="0" presId="urn:microsoft.com/office/officeart/2008/layout/TitledPictureBlocks"/>
    <dgm:cxn modelId="{68E27D3A-3E9F-4ECF-9736-29C97A0BA1DB}" type="presParOf" srcId="{47967DFD-3188-4603-85AF-95B3B9F43605}" destId="{33E9BBA7-7B95-476A-93F3-6B0548BD537B}" srcOrd="2" destOrd="0" presId="urn:microsoft.com/office/officeart/2008/layout/TitledPictureBlocks"/>
    <dgm:cxn modelId="{32C7BC26-367F-42B9-8413-99D2DC26F349}" type="presParOf" srcId="{85024BF3-3D79-4029-B2B5-A3184D191736}" destId="{997F400F-E25E-49FF-A784-2F4B4D55A8E2}" srcOrd="13" destOrd="0" presId="urn:microsoft.com/office/officeart/2008/layout/TitledPictureBlocks"/>
    <dgm:cxn modelId="{E80ADA70-BBC3-461E-B011-39775856642A}" type="presParOf" srcId="{85024BF3-3D79-4029-B2B5-A3184D191736}" destId="{A0813351-B1BF-40E9-855F-CA402073317A}" srcOrd="14" destOrd="0" presId="urn:microsoft.com/office/officeart/2008/layout/TitledPictureBlocks"/>
    <dgm:cxn modelId="{537413DA-F657-48F7-9229-7911ACDCD632}" type="presParOf" srcId="{A0813351-B1BF-40E9-855F-CA402073317A}" destId="{3EA7341A-C81A-4BB9-BB1D-DF2DB5580935}" srcOrd="0" destOrd="0" presId="urn:microsoft.com/office/officeart/2008/layout/TitledPictureBlocks"/>
    <dgm:cxn modelId="{2C71FC43-5167-450F-BA4D-3F5F7C035D3B}" type="presParOf" srcId="{A0813351-B1BF-40E9-855F-CA402073317A}" destId="{581D18A4-A265-4C5E-AC29-203E67EA3780}" srcOrd="1" destOrd="0" presId="urn:microsoft.com/office/officeart/2008/layout/TitledPictureBlocks"/>
    <dgm:cxn modelId="{D4B7163B-CA77-4F0A-81F1-C8C6EABD8059}" type="presParOf" srcId="{A0813351-B1BF-40E9-855F-CA402073317A}" destId="{2ADEA0B4-9732-4F2E-ABBA-7A4FE7D05775}" srcOrd="2" destOrd="0" presId="urn:microsoft.com/office/officeart/2008/layout/TitledPictureBlocks"/>
    <dgm:cxn modelId="{A1D9E805-99A9-4790-92C9-58CF30DC2752}" type="presParOf" srcId="{85024BF3-3D79-4029-B2B5-A3184D191736}" destId="{6CBF1348-3B75-4B99-98DD-F783A82C845F}" srcOrd="15" destOrd="0" presId="urn:microsoft.com/office/officeart/2008/layout/TitledPictureBlocks"/>
    <dgm:cxn modelId="{AAC0A292-1DA2-4C96-96D6-5C4CD138FF54}" type="presParOf" srcId="{85024BF3-3D79-4029-B2B5-A3184D191736}" destId="{211D16CB-760C-40BF-9B1C-977CD3C70127}" srcOrd="16" destOrd="0" presId="urn:microsoft.com/office/officeart/2008/layout/TitledPictureBlocks"/>
    <dgm:cxn modelId="{C10A6C73-05B8-4E0F-9A07-3CEDFAE913EB}" type="presParOf" srcId="{211D16CB-760C-40BF-9B1C-977CD3C70127}" destId="{3026C20C-090A-4795-B8B8-567682A8E755}" srcOrd="0" destOrd="0" presId="urn:microsoft.com/office/officeart/2008/layout/TitledPictureBlocks"/>
    <dgm:cxn modelId="{3274C82C-E02F-4B52-A072-78A030C2E716}" type="presParOf" srcId="{211D16CB-760C-40BF-9B1C-977CD3C70127}" destId="{AF4B7EB4-1B83-49CF-8A96-DA9EBD6087B1}" srcOrd="1" destOrd="0" presId="urn:microsoft.com/office/officeart/2008/layout/TitledPictureBlocks"/>
    <dgm:cxn modelId="{001C1134-2EF4-4449-B274-D68E8AC1F463}" type="presParOf" srcId="{211D16CB-760C-40BF-9B1C-977CD3C70127}" destId="{F06F09CB-5BF2-4313-B6BE-B2E08C38442A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96C4FF-A674-4783-BFC8-6235FE5B64F9}">
      <dsp:nvSpPr>
        <dsp:cNvPr id="0" name=""/>
        <dsp:cNvSpPr/>
      </dsp:nvSpPr>
      <dsp:spPr>
        <a:xfrm>
          <a:off x="809764" y="275820"/>
          <a:ext cx="1413655" cy="11977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99E8B-FF13-4A45-AC8B-BCCA7FF5CE0B}">
      <dsp:nvSpPr>
        <dsp:cNvPr id="0" name=""/>
        <dsp:cNvSpPr/>
      </dsp:nvSpPr>
      <dsp:spPr>
        <a:xfrm>
          <a:off x="809764" y="47429"/>
          <a:ext cx="1413655" cy="206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ФОРМЫ</a:t>
          </a:r>
          <a:endParaRPr lang="ru-RU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9764" y="47429"/>
        <a:ext cx="1413655" cy="206253"/>
      </dsp:txXfrm>
    </dsp:sp>
    <dsp:sp modelId="{7CD779AA-1549-43C3-80B6-441A120184C2}">
      <dsp:nvSpPr>
        <dsp:cNvPr id="0" name=""/>
        <dsp:cNvSpPr/>
      </dsp:nvSpPr>
      <dsp:spPr>
        <a:xfrm>
          <a:off x="2940560" y="275820"/>
          <a:ext cx="1413655" cy="119778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E38B7-3A04-4D0F-9138-D963F21BBD9D}">
      <dsp:nvSpPr>
        <dsp:cNvPr id="0" name=""/>
        <dsp:cNvSpPr/>
      </dsp:nvSpPr>
      <dsp:spPr>
        <a:xfrm>
          <a:off x="2940560" y="47429"/>
          <a:ext cx="1413655" cy="206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ИНФОРМАЦИОННЫЕ ЛИСТЫ</a:t>
          </a:r>
          <a:endParaRPr lang="ru-RU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0560" y="47429"/>
        <a:ext cx="1413655" cy="206253"/>
      </dsp:txXfrm>
    </dsp:sp>
    <dsp:sp modelId="{D0956324-2B03-495A-A81D-ABFC3B6A0C9C}">
      <dsp:nvSpPr>
        <dsp:cNvPr id="0" name=""/>
        <dsp:cNvSpPr/>
      </dsp:nvSpPr>
      <dsp:spPr>
        <a:xfrm>
          <a:off x="5071356" y="275820"/>
          <a:ext cx="1413655" cy="119778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FC1DC-9B7F-4465-AFD9-7D16BE0261DB}">
      <dsp:nvSpPr>
        <dsp:cNvPr id="0" name=""/>
        <dsp:cNvSpPr/>
      </dsp:nvSpPr>
      <dsp:spPr>
        <a:xfrm>
          <a:off x="5071356" y="47429"/>
          <a:ext cx="1413655" cy="206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ГРАФИКИ </a:t>
          </a:r>
          <a:endParaRPr lang="ru-RU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71356" y="47429"/>
        <a:ext cx="1413655" cy="206253"/>
      </dsp:txXfrm>
    </dsp:sp>
    <dsp:sp modelId="{454082CB-CCD1-4AC2-A331-D4626D61FF50}">
      <dsp:nvSpPr>
        <dsp:cNvPr id="0" name=""/>
        <dsp:cNvSpPr/>
      </dsp:nvSpPr>
      <dsp:spPr>
        <a:xfrm>
          <a:off x="809764" y="1891568"/>
          <a:ext cx="1413655" cy="119778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67050-04A2-4E5E-BA8B-7828D4606FC3}">
      <dsp:nvSpPr>
        <dsp:cNvPr id="0" name=""/>
        <dsp:cNvSpPr/>
      </dsp:nvSpPr>
      <dsp:spPr>
        <a:xfrm>
          <a:off x="809764" y="1663177"/>
          <a:ext cx="1413655" cy="206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ОБЪЯВЛЕНИЯ</a:t>
          </a:r>
          <a:endParaRPr lang="ru-RU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9764" y="1663177"/>
        <a:ext cx="1413655" cy="206253"/>
      </dsp:txXfrm>
    </dsp:sp>
    <dsp:sp modelId="{36CCE844-E86F-4817-B3F0-5410D0320609}">
      <dsp:nvSpPr>
        <dsp:cNvPr id="0" name=""/>
        <dsp:cNvSpPr/>
      </dsp:nvSpPr>
      <dsp:spPr>
        <a:xfrm>
          <a:off x="2940560" y="1891568"/>
          <a:ext cx="1413655" cy="11977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C21F8-3036-4033-8B68-ADEC821F4992}">
      <dsp:nvSpPr>
        <dsp:cNvPr id="0" name=""/>
        <dsp:cNvSpPr/>
      </dsp:nvSpPr>
      <dsp:spPr>
        <a:xfrm>
          <a:off x="2940560" y="1663177"/>
          <a:ext cx="1413655" cy="206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РАСПИСКИ</a:t>
          </a:r>
          <a:endParaRPr lang="ru-RU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0560" y="1663177"/>
        <a:ext cx="1413655" cy="206253"/>
      </dsp:txXfrm>
    </dsp:sp>
    <dsp:sp modelId="{1C6EEC7C-6724-4E2C-8F58-29BF77E033DD}">
      <dsp:nvSpPr>
        <dsp:cNvPr id="0" name=""/>
        <dsp:cNvSpPr/>
      </dsp:nvSpPr>
      <dsp:spPr>
        <a:xfrm>
          <a:off x="5071356" y="1891568"/>
          <a:ext cx="1413655" cy="119778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BD7F4-0F11-429C-B035-67BDBC5FAEC5}">
      <dsp:nvSpPr>
        <dsp:cNvPr id="0" name=""/>
        <dsp:cNvSpPr/>
      </dsp:nvSpPr>
      <dsp:spPr>
        <a:xfrm>
          <a:off x="5071356" y="1663177"/>
          <a:ext cx="1413655" cy="206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ТАБЛИЦЫ</a:t>
          </a:r>
          <a:endParaRPr lang="ru-RU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71356" y="1663177"/>
        <a:ext cx="1413655" cy="206253"/>
      </dsp:txXfrm>
    </dsp:sp>
    <dsp:sp modelId="{510B2798-4CD2-4EF5-A59B-A216D16DFBCD}">
      <dsp:nvSpPr>
        <dsp:cNvPr id="0" name=""/>
        <dsp:cNvSpPr/>
      </dsp:nvSpPr>
      <dsp:spPr>
        <a:xfrm>
          <a:off x="809764" y="3507316"/>
          <a:ext cx="1413655" cy="119778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6A30B-DBA7-4FC8-8733-E04A8C755EC0}">
      <dsp:nvSpPr>
        <dsp:cNvPr id="0" name=""/>
        <dsp:cNvSpPr/>
      </dsp:nvSpPr>
      <dsp:spPr>
        <a:xfrm>
          <a:off x="809764" y="3278924"/>
          <a:ext cx="1413655" cy="206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КАРТЫ</a:t>
          </a:r>
          <a:endParaRPr lang="ru-RU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9764" y="3278924"/>
        <a:ext cx="1413655" cy="206253"/>
      </dsp:txXfrm>
    </dsp:sp>
    <dsp:sp modelId="{581D18A4-A265-4C5E-AC29-203E67EA3780}">
      <dsp:nvSpPr>
        <dsp:cNvPr id="0" name=""/>
        <dsp:cNvSpPr/>
      </dsp:nvSpPr>
      <dsp:spPr>
        <a:xfrm>
          <a:off x="2940560" y="3507316"/>
          <a:ext cx="1413655" cy="1197782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7341A-C81A-4BB9-BB1D-DF2DB5580935}">
      <dsp:nvSpPr>
        <dsp:cNvPr id="0" name=""/>
        <dsp:cNvSpPr/>
      </dsp:nvSpPr>
      <dsp:spPr>
        <a:xfrm>
          <a:off x="2940560" y="3278924"/>
          <a:ext cx="1413655" cy="206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СПИСКИ</a:t>
          </a:r>
          <a:endParaRPr lang="ru-RU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0560" y="3278924"/>
        <a:ext cx="1413655" cy="206253"/>
      </dsp:txXfrm>
    </dsp:sp>
    <dsp:sp modelId="{AF4B7EB4-1B83-49CF-8A96-DA9EBD6087B1}">
      <dsp:nvSpPr>
        <dsp:cNvPr id="0" name=""/>
        <dsp:cNvSpPr/>
      </dsp:nvSpPr>
      <dsp:spPr>
        <a:xfrm>
          <a:off x="5071356" y="3507316"/>
          <a:ext cx="1413655" cy="119778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6C20C-090A-4795-B8B8-567682A8E755}">
      <dsp:nvSpPr>
        <dsp:cNvPr id="0" name=""/>
        <dsp:cNvSpPr/>
      </dsp:nvSpPr>
      <dsp:spPr>
        <a:xfrm>
          <a:off x="5071356" y="3278924"/>
          <a:ext cx="1413655" cy="206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СЕРТИФИКАТЫ </a:t>
          </a:r>
          <a:endParaRPr lang="ru-RU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71356" y="3278924"/>
        <a:ext cx="1413655" cy="206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1E4B0-1D57-4CB0-93A3-4B8BBE1E9694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9D6AC-A91E-4800-A754-517B33ADB3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Сочетание текста и графики с целью наглядно изложить историю.</a:t>
            </a:r>
          </a:p>
          <a:p>
            <a:r>
              <a:rPr lang="ru-RU" dirty="0" err="1" smtClean="0"/>
              <a:t>Инфографика</a:t>
            </a:r>
            <a:r>
              <a:rPr lang="ru-RU" dirty="0" smtClean="0"/>
              <a:t>  помогает показать устройство, принцип работы чего-либо, алгоритм.</a:t>
            </a:r>
          </a:p>
          <a:p>
            <a:r>
              <a:rPr lang="ru-RU" dirty="0" smtClean="0"/>
              <a:t>Термин </a:t>
            </a:r>
            <a:r>
              <a:rPr lang="ru-RU" dirty="0" err="1" smtClean="0"/>
              <a:t>инфографика</a:t>
            </a:r>
            <a:r>
              <a:rPr lang="ru-RU" dirty="0" smtClean="0"/>
              <a:t> появился совсем недавно в 1982 году в журналистике и в настоящее время </a:t>
            </a:r>
            <a:r>
              <a:rPr lang="ru-RU" dirty="0" err="1" smtClean="0"/>
              <a:t>инфографика</a:t>
            </a:r>
            <a:r>
              <a:rPr lang="ru-RU" dirty="0" smtClean="0"/>
              <a:t> считается областью журналистики, однако четкого разделения не существует и есть мнение, что это вид</a:t>
            </a:r>
            <a:r>
              <a:rPr lang="ru-RU" baseline="0" dirty="0" smtClean="0"/>
              <a:t> современного искусства или мутировавшая картография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B4F53-7BD6-4187-9894-C24C8823239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57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8512-885B-426F-9490-B1B8DAD57181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EC70-403E-4C61-A148-2AB806355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8512-885B-426F-9490-B1B8DAD57181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EC70-403E-4C61-A148-2AB806355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8512-885B-426F-9490-B1B8DAD57181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EC70-403E-4C61-A148-2AB806355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8512-885B-426F-9490-B1B8DAD57181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EC70-403E-4C61-A148-2AB806355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8512-885B-426F-9490-B1B8DAD57181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EC70-403E-4C61-A148-2AB806355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8512-885B-426F-9490-B1B8DAD57181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EC70-403E-4C61-A148-2AB806355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8512-885B-426F-9490-B1B8DAD57181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EC70-403E-4C61-A148-2AB806355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8512-885B-426F-9490-B1B8DAD57181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EC70-403E-4C61-A148-2AB806355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8512-885B-426F-9490-B1B8DAD57181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EC70-403E-4C61-A148-2AB806355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8512-885B-426F-9490-B1B8DAD57181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EC70-403E-4C61-A148-2AB806355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8512-885B-426F-9490-B1B8DAD57181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EC70-403E-4C61-A148-2AB806355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E8512-885B-426F-9490-B1B8DAD57181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FEC70-403E-4C61-A148-2AB8063553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znay-ka.blogspot.ru/" TargetMode="External"/><Relationship Id="rId2" Type="http://schemas.openxmlformats.org/officeDocument/2006/relationships/hyperlink" Target="http://www.rian.ru/infografik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91;&#1088;&#1086;&#1082;.&#1088;&#1092;/groups/43" TargetMode="External"/><Relationship Id="rId4" Type="http://schemas.openxmlformats.org/officeDocument/2006/relationships/hyperlink" Target="http://e-koncept.ru/2014/14302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7772400" cy="1470025"/>
          </a:xfrm>
        </p:spPr>
        <p:txBody>
          <a:bodyPr/>
          <a:lstStyle/>
          <a:p>
            <a:r>
              <a:rPr lang="ru-RU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Инфографика</a:t>
            </a:r>
            <a:r>
              <a:rPr lang="ru-RU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русского </a:t>
            </a:r>
            <a:r>
              <a:rPr lang="ru-RU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</a:t>
            </a:r>
            <a:endParaRPr lang="ru-RU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Ивлева Ирина Валерьевна, 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учитель русского языка и литературы, ВКК, 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МАОУ СОШ № 102 Екатеринбурга 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88832" cy="1143000"/>
          </a:xfrm>
        </p:spPr>
        <p:txBody>
          <a:bodyPr>
            <a:noAutofit/>
          </a:bodyPr>
          <a:lstStyle/>
          <a:p>
            <a:pPr lvl="0"/>
            <a:r>
              <a:rPr lang="ru-RU" sz="2400" b="1" i="1" dirty="0"/>
              <a:t>Выразите свое отношение к утверждениям. Поставьте  “+” напротив тех, с которыми Вы согласны.</a:t>
            </a:r>
            <a:br>
              <a:rPr lang="ru-RU" sz="2400" b="1" i="1" dirty="0"/>
            </a:br>
            <a:endParaRPr lang="ru-RU" sz="24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556792"/>
          <a:ext cx="6984776" cy="4936236"/>
        </p:xfrm>
        <a:graphic>
          <a:graphicData uri="http://schemas.openxmlformats.org/drawingml/2006/table">
            <a:tbl>
              <a:tblPr/>
              <a:tblGrid>
                <a:gridCol w="5355165"/>
                <a:gridCol w="1629611"/>
              </a:tblGrid>
              <a:tr h="284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Утверждение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Согласен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5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Сейчас чтение – самый используемый способ передачи информации, а книга — её </a:t>
                      </a:r>
                      <a:r>
                        <a:rPr lang="ru-RU" sz="1800" b="1" i="1" dirty="0" smtClean="0">
                          <a:latin typeface="+mj-lt"/>
                          <a:ea typeface="Calibri"/>
                          <a:cs typeface="Times New Roman"/>
                        </a:rPr>
                        <a:t>носитель</a:t>
                      </a:r>
                      <a:endParaRPr lang="ru-RU" sz="1800" b="1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Когда читаешь, способ восприятия мира изменяется:  начинаешь фантазировать, создаешь определённые «книжные» образы (мест, людей, событий</a:t>
                      </a:r>
                      <a:r>
                        <a:rPr lang="ru-RU" sz="1800" b="1" i="1" dirty="0" smtClean="0"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Книги и чтение оказывают на всех нас огромное влияние, формируют </a:t>
                      </a:r>
                      <a:r>
                        <a:rPr lang="ru-RU" sz="1800" b="1" i="1" dirty="0" smtClean="0">
                          <a:latin typeface="+mj-lt"/>
                          <a:ea typeface="Calibri"/>
                          <a:cs typeface="Times New Roman"/>
                        </a:rPr>
                        <a:t>нас</a:t>
                      </a:r>
                      <a:endParaRPr lang="ru-RU" sz="1800" b="1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 С чтением книг увеличивается наш словарный запас, появляется особый образ мышления, за счет чего мысли ясно выражаются и легко </a:t>
                      </a:r>
                      <a:r>
                        <a:rPr lang="ru-RU" sz="1800" b="1" i="1" dirty="0" smtClean="0">
                          <a:latin typeface="+mj-lt"/>
                          <a:ea typeface="Calibri"/>
                          <a:cs typeface="Times New Roman"/>
                        </a:rPr>
                        <a:t>формулируются</a:t>
                      </a:r>
                      <a:endParaRPr lang="ru-RU" sz="1800" b="1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«Те, кто читает книги, всегда будут управлять теми, кто смотрит телевизор», - так считал Ф. </a:t>
                      </a:r>
                      <a:r>
                        <a:rPr lang="ru-RU" sz="1800" b="1" i="1" dirty="0" err="1" smtClean="0">
                          <a:latin typeface="+mj-lt"/>
                          <a:ea typeface="Calibri"/>
                          <a:cs typeface="Times New Roman"/>
                        </a:rPr>
                        <a:t>Жанлис</a:t>
                      </a:r>
                      <a:endParaRPr lang="ru-RU" sz="1800" b="1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764704"/>
            <a:ext cx="7056784" cy="4525963"/>
          </a:xfrm>
        </p:spPr>
        <p:txBody>
          <a:bodyPr>
            <a:noAutofit/>
          </a:bodyPr>
          <a:lstStyle/>
          <a:p>
            <a:pPr lvl="0" fontAlgn="base">
              <a:buNone/>
            </a:pPr>
            <a:r>
              <a:rPr lang="ru-RU" sz="2400" b="1" i="1" dirty="0"/>
              <a:t>Напишите сочинение-рассуждение. Объясните, как Вы понимаете смысл высказывания Алексея Константиновича Толстого: «Хорошая книга — точно беседа с умным человеком. Читатель получает от нее знания и обобщение действительности, способность понимать жизнь». Приведите в сочинении два примера-аргумента, подтверждающих Ваши </a:t>
            </a:r>
            <a:r>
              <a:rPr lang="ru-RU" sz="2400" b="1" i="1" dirty="0" smtClean="0"/>
              <a:t>рассуждения, используя </a:t>
            </a:r>
            <a:r>
              <a:rPr lang="ru-RU" sz="2400" b="1" i="1" dirty="0" err="1" smtClean="0"/>
              <a:t>инфографику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7499176" cy="4525963"/>
          </a:xfrm>
        </p:spPr>
        <p:txBody>
          <a:bodyPr>
            <a:noAutofit/>
          </a:bodyPr>
          <a:lstStyle/>
          <a:p>
            <a:r>
              <a:rPr lang="ru-RU" sz="2200" b="1" i="1" dirty="0" smtClean="0"/>
              <a:t>Информационное </a:t>
            </a:r>
            <a:r>
              <a:rPr lang="ru-RU" sz="2200" b="1" i="1" dirty="0" err="1"/>
              <a:t>агенство</a:t>
            </a:r>
            <a:r>
              <a:rPr lang="ru-RU" sz="2200" b="1" i="1" dirty="0"/>
              <a:t> </a:t>
            </a:r>
            <a:r>
              <a:rPr lang="ru-RU" sz="2200" b="1" i="1" dirty="0" err="1"/>
              <a:t>РИА-новости</a:t>
            </a:r>
            <a:r>
              <a:rPr lang="ru-RU" sz="2200" b="1" i="1" dirty="0"/>
              <a:t> </a:t>
            </a:r>
            <a:r>
              <a:rPr lang="ru-RU" sz="2200" b="1" i="1" dirty="0" smtClean="0"/>
              <a:t> </a:t>
            </a:r>
            <a:r>
              <a:rPr lang="ru-RU" sz="2200" b="1" i="1" dirty="0"/>
              <a:t> </a:t>
            </a:r>
            <a:r>
              <a:rPr lang="ru-RU" sz="2200" b="1" i="1" u="sng" dirty="0">
                <a:hlinkClick r:id="rId2"/>
              </a:rPr>
              <a:t>ИНФОГРАФИКА</a:t>
            </a:r>
            <a:r>
              <a:rPr lang="ru-RU" sz="2200" b="1" i="1" dirty="0" smtClean="0"/>
              <a:t>.</a:t>
            </a:r>
          </a:p>
          <a:p>
            <a:r>
              <a:rPr lang="ru-RU" sz="2200" b="1" i="1" dirty="0">
                <a:hlinkClick r:id="rId3"/>
              </a:rPr>
              <a:t>Знай-ка</a:t>
            </a:r>
            <a:r>
              <a:rPr lang="ru-RU" sz="2200" b="1" i="1" dirty="0" smtClean="0">
                <a:hlinkClick r:id="rId3"/>
              </a:rPr>
              <a:t>!</a:t>
            </a:r>
            <a:r>
              <a:rPr lang="ru-RU" sz="2200" b="1" i="1" dirty="0" smtClean="0"/>
              <a:t> Все </a:t>
            </a:r>
            <a:r>
              <a:rPr lang="ru-RU" sz="2200" b="1" i="1" dirty="0"/>
              <a:t>для любителей чтения</a:t>
            </a:r>
            <a:r>
              <a:rPr lang="ru-RU" sz="2200" b="1" i="1" dirty="0" smtClean="0"/>
              <a:t>!</a:t>
            </a:r>
          </a:p>
          <a:p>
            <a:r>
              <a:rPr lang="ru-RU" sz="2200" b="1" i="1" dirty="0" err="1" smtClean="0"/>
              <a:t>Ахатова</a:t>
            </a:r>
            <a:r>
              <a:rPr lang="ru-RU" sz="2200" b="1" i="1" dirty="0" smtClean="0"/>
              <a:t> </a:t>
            </a:r>
            <a:r>
              <a:rPr lang="ru-RU" sz="2200" b="1" i="1" dirty="0"/>
              <a:t>Р. Ю. Возможности применения </a:t>
            </a:r>
            <a:r>
              <a:rPr lang="ru-RU" sz="2200" b="1" i="1" dirty="0" err="1"/>
              <a:t>инфографики</a:t>
            </a:r>
            <a:r>
              <a:rPr lang="ru-RU" sz="2200" b="1" i="1" dirty="0"/>
              <a:t> в процессе обучения // Молодой ученый. — 2016. — №11. — С. 133-135</a:t>
            </a:r>
            <a:r>
              <a:rPr lang="ru-RU" sz="2200" b="1" i="1" dirty="0" smtClean="0"/>
              <a:t>.</a:t>
            </a:r>
            <a:r>
              <a:rPr lang="en-US" sz="2200" b="1" i="1" dirty="0" smtClean="0"/>
              <a:t> https://moluch.ru/archive/115/30184/</a:t>
            </a:r>
            <a:endParaRPr lang="ru-RU" sz="2200" b="1" i="1" dirty="0"/>
          </a:p>
          <a:p>
            <a:r>
              <a:rPr lang="ru-RU" sz="2200" b="1" i="1" dirty="0"/>
              <a:t>Ермолаева Ж. Е., Герасимова И. Н., </a:t>
            </a:r>
            <a:r>
              <a:rPr lang="ru-RU" sz="2200" b="1" i="1" dirty="0" err="1"/>
              <a:t>Лапухова</a:t>
            </a:r>
            <a:r>
              <a:rPr lang="ru-RU" sz="2200" b="1" i="1" dirty="0"/>
              <a:t> О. В. </a:t>
            </a:r>
            <a:r>
              <a:rPr lang="ru-RU" sz="2200" b="1" i="1" dirty="0" err="1"/>
              <a:t>Инфографика</a:t>
            </a:r>
            <a:r>
              <a:rPr lang="ru-RU" sz="2200" b="1" i="1" dirty="0"/>
              <a:t> как способ визуализации учебной информации // Научно-методический электронный журнал «Концепт». – 2014. – № 11 (ноябрь). – С. 26–30. – URL: </a:t>
            </a:r>
            <a:r>
              <a:rPr lang="ru-RU" sz="2200" b="1" i="1" dirty="0">
                <a:hlinkClick r:id="rId4"/>
              </a:rPr>
              <a:t>http://e-koncept.ru/2014/14302.htm</a:t>
            </a:r>
            <a:r>
              <a:rPr lang="ru-RU" sz="2200" b="1" i="1" dirty="0" smtClean="0"/>
              <a:t>.</a:t>
            </a:r>
          </a:p>
          <a:p>
            <a:r>
              <a:rPr lang="ru-RU" sz="2200" b="1" i="1" dirty="0" err="1"/>
              <a:t>Инфографика</a:t>
            </a:r>
            <a:r>
              <a:rPr lang="ru-RU" sz="2200" b="1" i="1" dirty="0"/>
              <a:t> в </a:t>
            </a:r>
            <a:r>
              <a:rPr lang="ru-RU" sz="2200" b="1" i="1" dirty="0" smtClean="0"/>
              <a:t>образовании </a:t>
            </a:r>
            <a:r>
              <a:rPr lang="en-US" sz="2200" b="1" i="1" dirty="0" smtClean="0">
                <a:hlinkClick r:id="rId5"/>
              </a:rPr>
              <a:t>https://xn--j1ahfl.xn--p1ai/groups/43</a:t>
            </a:r>
            <a:endParaRPr lang="ru-RU" sz="2200" b="1" i="1" dirty="0" smtClean="0"/>
          </a:p>
          <a:p>
            <a:endParaRPr lang="ru-RU" sz="2200" b="1" i="1" dirty="0"/>
          </a:p>
          <a:p>
            <a:endParaRPr lang="ru-RU" sz="22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407040326"/>
              </p:ext>
            </p:extLst>
          </p:nvPr>
        </p:nvGraphicFramePr>
        <p:xfrm>
          <a:off x="827584" y="1556792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88640"/>
            <a:ext cx="7200800" cy="11430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Несплошной</a:t>
            </a:r>
            <a:r>
              <a:rPr lang="ru-RU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 </a:t>
            </a:r>
            <a:endParaRPr lang="ru-RU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3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283152" cy="413732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Учимся различать </a:t>
            </a:r>
            <a:r>
              <a:rPr lang="ru-RU" b="1" dirty="0" err="1"/>
              <a:t>несплошные</a:t>
            </a:r>
            <a:r>
              <a:rPr lang="ru-RU" b="1" dirty="0"/>
              <a:t> тексты» (анализировать</a:t>
            </a:r>
            <a:r>
              <a:rPr lang="ru-RU" b="1" dirty="0" smtClean="0"/>
              <a:t>)</a:t>
            </a:r>
            <a:endParaRPr lang="ru-RU" b="1" dirty="0"/>
          </a:p>
          <a:p>
            <a:r>
              <a:rPr lang="ru-RU" b="1" dirty="0"/>
              <a:t>«Учимся читать </a:t>
            </a:r>
            <a:r>
              <a:rPr lang="ru-RU" b="1" dirty="0" err="1"/>
              <a:t>несплошные</a:t>
            </a:r>
            <a:r>
              <a:rPr lang="ru-RU" b="1" dirty="0"/>
              <a:t> тексты» (извлекать информацию</a:t>
            </a:r>
            <a:r>
              <a:rPr lang="ru-RU" b="1" dirty="0" smtClean="0"/>
              <a:t>)</a:t>
            </a:r>
            <a:endParaRPr lang="ru-RU" b="1" dirty="0"/>
          </a:p>
          <a:p>
            <a:r>
              <a:rPr lang="ru-RU" b="1" dirty="0"/>
              <a:t>«Учимся строить </a:t>
            </a:r>
            <a:r>
              <a:rPr lang="ru-RU" b="1" dirty="0" err="1"/>
              <a:t>несплошные</a:t>
            </a:r>
            <a:r>
              <a:rPr lang="ru-RU" b="1" dirty="0"/>
              <a:t> тексты» (размещать информацию</a:t>
            </a:r>
            <a:r>
              <a:rPr lang="ru-RU" b="1" dirty="0" smtClean="0"/>
              <a:t>)</a:t>
            </a:r>
            <a:endParaRPr lang="ru-RU" b="1" dirty="0"/>
          </a:p>
          <a:p>
            <a:r>
              <a:rPr lang="ru-RU" b="1" dirty="0"/>
              <a:t>«Учимся применять </a:t>
            </a:r>
            <a:r>
              <a:rPr lang="ru-RU" b="1" dirty="0" err="1"/>
              <a:t>несплошные</a:t>
            </a:r>
            <a:r>
              <a:rPr lang="ru-RU" b="1" dirty="0"/>
              <a:t> тексты» (систематизировать информацию</a:t>
            </a:r>
            <a:r>
              <a:rPr lang="ru-RU" b="1" dirty="0" smtClean="0"/>
              <a:t>)</a:t>
            </a:r>
            <a:endParaRPr lang="ru-RU" b="1" dirty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32656"/>
            <a:ext cx="7344816" cy="11430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работы </a:t>
            </a:r>
            <a:endParaRPr lang="ru-RU" b="1" cap="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Несплошным</a:t>
            </a:r>
            <a:r>
              <a:rPr lang="ru-RU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текстом </a:t>
            </a:r>
            <a:endParaRPr lang="ru-RU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0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2863044" y="3068960"/>
            <a:ext cx="844860" cy="8640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1700808"/>
            <a:ext cx="7920880" cy="4286267"/>
            <a:chOff x="323528" y="404664"/>
            <a:chExt cx="8890504" cy="5654419"/>
          </a:xfrm>
        </p:grpSpPr>
        <p:sp>
          <p:nvSpPr>
            <p:cNvPr id="2" name="Овал 1"/>
            <p:cNvSpPr/>
            <p:nvPr/>
          </p:nvSpPr>
          <p:spPr>
            <a:xfrm>
              <a:off x="1710916" y="404664"/>
              <a:ext cx="3384376" cy="3528392"/>
            </a:xfrm>
            <a:prstGeom prst="ellipse">
              <a:avLst/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800"/>
                </a:spcAft>
              </a:pPr>
              <a:r>
                <a:rPr lang="ru-RU" sz="2400" b="1" dirty="0" smtClean="0"/>
                <a:t>Лаконично</a:t>
              </a:r>
              <a:endParaRPr lang="ru-RU" sz="2400" b="1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2530691"/>
              <a:ext cx="3384376" cy="3528392"/>
            </a:xfrm>
            <a:prstGeom prst="ellipse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1"/>
                  </a:solidFill>
                </a:rPr>
                <a:t>Осмысленно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2863044" y="2530691"/>
              <a:ext cx="3384376" cy="3528392"/>
            </a:xfrm>
            <a:prstGeom prst="ellipse">
              <a:avLst/>
            </a:prstGeom>
            <a:solidFill>
              <a:srgbClr val="00B05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400" b="1" dirty="0" smtClean="0">
                  <a:solidFill>
                    <a:schemeClr val="tx1"/>
                  </a:solidFill>
                </a:rPr>
                <a:t>Красочно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11"/>
            <p:cNvGrpSpPr/>
            <p:nvPr/>
          </p:nvGrpSpPr>
          <p:grpSpPr>
            <a:xfrm>
              <a:off x="3556438" y="1060443"/>
              <a:ext cx="5657594" cy="2383982"/>
              <a:chOff x="3556438" y="1060443"/>
              <a:chExt cx="5657594" cy="238398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722235" y="1060443"/>
                <a:ext cx="3491797" cy="852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err="1" smtClean="0"/>
                  <a:t>Инфографика</a:t>
                </a:r>
                <a:endParaRPr lang="ru-RU" sz="3600" b="1" dirty="0"/>
              </a:p>
            </p:txBody>
          </p:sp>
          <p:cxnSp>
            <p:nvCxnSpPr>
              <p:cNvPr id="11" name="Прямая со стрелкой 10"/>
              <p:cNvCxnSpPr/>
              <p:nvPr/>
            </p:nvCxnSpPr>
            <p:spPr>
              <a:xfrm flipH="1">
                <a:off x="3556438" y="1829552"/>
                <a:ext cx="2032649" cy="16148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5364088" y="184482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1982 г.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88640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err="1" smtClean="0">
                <a:solidFill>
                  <a:srgbClr val="FF0000"/>
                </a:solidFill>
              </a:rPr>
              <a:t>Инфографика</a:t>
            </a:r>
            <a:r>
              <a:rPr lang="ru-RU" sz="4400" b="1" cap="all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/>
              <a:t>  </a:t>
            </a:r>
          </a:p>
          <a:p>
            <a:pPr algn="ctr"/>
            <a:endParaRPr lang="ru-RU" sz="4400" cap="all" dirty="0">
              <a:solidFill>
                <a:srgbClr val="FF00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699792" y="3717032"/>
            <a:ext cx="772852" cy="64807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0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obrnadzor.gov.ru/common/upload/infografika_Op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625"/>
            <a:ext cx="8653535" cy="61926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3093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http://www.obrnadzor.gov.ru/common/upload/infografika_Opros.png</a:t>
            </a:r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reelance.ru/img/portfolio/pics/00/12/CC/123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564388" cy="60851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630932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https://freelance.ru/img/portfolio/pics/00/12/CC/1231965.jpg</a:t>
            </a:r>
            <a:endParaRPr lang="ru-RU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7293799" cy="5400600"/>
          </a:xfr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142474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Внимательно изучите  плакат и ответьте  на вопросы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165304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/>
              <a:t>http://shgpi.edu.ru/biblioteka/forum/img/chitau_znachit_sushestvuy/bBfOyattZVI.jpg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xmlns="" val="1149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7272808" cy="5793507"/>
          </a:xfrm>
        </p:spPr>
        <p:txBody>
          <a:bodyPr>
            <a:noAutofit/>
          </a:bodyPr>
          <a:lstStyle/>
          <a:p>
            <a:pPr lvl="0" fontAlgn="base"/>
            <a:r>
              <a:rPr lang="ru-RU" sz="2400" b="1" i="1" dirty="0"/>
              <a:t>Этот текст о </a:t>
            </a:r>
            <a:r>
              <a:rPr lang="ru-RU" sz="2400" b="1" i="1" dirty="0" smtClean="0"/>
              <a:t>___________________________________________</a:t>
            </a:r>
            <a:r>
              <a:rPr lang="ru-RU" sz="2400" b="1" i="1" dirty="0"/>
              <a:t> </a:t>
            </a:r>
            <a:endParaRPr lang="ru-RU" sz="2400" b="1" i="1" dirty="0" smtClean="0"/>
          </a:p>
          <a:p>
            <a:pPr lvl="0" fontAlgn="base"/>
            <a:endParaRPr lang="ru-RU" sz="2400" b="1" i="1" dirty="0" smtClean="0"/>
          </a:p>
          <a:p>
            <a:pPr lvl="0" fontAlgn="base"/>
            <a:r>
              <a:rPr lang="ru-RU" sz="2400" b="1" i="1" dirty="0" smtClean="0"/>
              <a:t>Кто  </a:t>
            </a:r>
            <a:r>
              <a:rPr lang="ru-RU" sz="2400" b="1" i="1" dirty="0"/>
              <a:t>и когда проводил данное исследование? </a:t>
            </a:r>
            <a:r>
              <a:rPr lang="ru-RU" sz="2400" b="1" i="1" dirty="0" smtClean="0"/>
              <a:t>____________________________________________________________________________________________________________________________________</a:t>
            </a:r>
            <a:endParaRPr lang="ru-RU" sz="2400" b="1" i="1" dirty="0"/>
          </a:p>
          <a:p>
            <a:endParaRPr lang="ru-RU" sz="2400" b="1" i="1" dirty="0"/>
          </a:p>
          <a:p>
            <a:pPr lvl="0" fontAlgn="base"/>
            <a:r>
              <a:rPr lang="ru-RU" sz="2400" b="1" i="1" dirty="0"/>
              <a:t>Текст мог бы быть интересен (кому</a:t>
            </a:r>
            <a:r>
              <a:rPr lang="ru-RU" sz="2400" b="1" i="1" dirty="0" smtClean="0"/>
              <a:t>?)_________________________________________________________________________________</a:t>
            </a:r>
            <a:endParaRPr lang="ru-RU" sz="2400" b="1" i="1" dirty="0"/>
          </a:p>
          <a:p>
            <a:endParaRPr lang="ru-RU" sz="2400" b="1" i="1" dirty="0"/>
          </a:p>
          <a:p>
            <a:pPr lvl="0" fontAlgn="base"/>
            <a:r>
              <a:rPr lang="ru-RU" sz="2400" b="1" i="1" dirty="0" smtClean="0"/>
              <a:t>Как изменяется количество </a:t>
            </a:r>
            <a:r>
              <a:rPr lang="ru-RU" sz="2400" b="1" i="1" dirty="0"/>
              <a:t>людей, не прочитавших за год ни одной </a:t>
            </a:r>
            <a:r>
              <a:rPr lang="ru-RU" sz="2400" b="1" i="1" dirty="0" smtClean="0"/>
              <a:t>книги? ________________________________________________________________________________________</a:t>
            </a:r>
            <a:endParaRPr lang="ru-RU" sz="2400" b="1" i="1" dirty="0"/>
          </a:p>
          <a:p>
            <a:endParaRPr lang="ru-RU" sz="24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8641"/>
            <a:ext cx="7272808" cy="1368151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r>
              <a:rPr lang="ru-RU" sz="2400" b="1" i="1" dirty="0"/>
              <a:t>Проанализируйте </a:t>
            </a:r>
            <a:r>
              <a:rPr lang="ru-RU" sz="2400" b="1" i="1" dirty="0" err="1"/>
              <a:t>инфографику</a:t>
            </a:r>
            <a:r>
              <a:rPr lang="ru-RU" sz="2400" b="1" i="1" dirty="0"/>
              <a:t>, на основе анализа отметьте верные и неверные утверждения. Поставьте знак “+” в нужную </a:t>
            </a:r>
            <a:r>
              <a:rPr lang="ru-RU" sz="2400" b="1" i="1" dirty="0" smtClean="0"/>
              <a:t>колонку</a:t>
            </a:r>
            <a:endParaRPr lang="ru-RU" sz="24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340768"/>
          <a:ext cx="7344816" cy="5047488"/>
        </p:xfrm>
        <a:graphic>
          <a:graphicData uri="http://schemas.openxmlformats.org/drawingml/2006/table">
            <a:tbl>
              <a:tblPr/>
              <a:tblGrid>
                <a:gridCol w="3862470"/>
                <a:gridCol w="890058"/>
                <a:gridCol w="1080120"/>
                <a:gridCol w="1512168"/>
              </a:tblGrid>
              <a:tr h="516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Утверждение</a:t>
                      </a:r>
                      <a:endParaRPr lang="ru-RU" sz="180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Верно</a:t>
                      </a:r>
                      <a:endParaRPr lang="ru-RU" sz="180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Неверно</a:t>
                      </a:r>
                      <a:endParaRPr lang="ru-RU" sz="180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Нет информации</a:t>
                      </a:r>
                      <a:endParaRPr lang="ru-RU" sz="180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Россия является самой читающей страной в мире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Десятая часть опрошенных читает за год 6-10 книг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За 10 лет количество людей, не прочитавших за год ни одной книги, уменьшилось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Чтобы привлекать людей к чтению, российские издатели осваивают </a:t>
                      </a:r>
                      <a:r>
                        <a:rPr lang="ru-RU" sz="1800" b="1" i="1" dirty="0" err="1">
                          <a:latin typeface="+mj-lt"/>
                          <a:ea typeface="Calibri"/>
                          <a:cs typeface="Times New Roman"/>
                        </a:rPr>
                        <a:t>буктрейлеры</a:t>
                      </a: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 и проводят яркие рекламные кампании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+mj-lt"/>
                          <a:ea typeface="Calibri"/>
                          <a:cs typeface="Times New Roman"/>
                        </a:rPr>
                        <a:t>Более 20 книг за год читают 8% опрошенных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380</Words>
  <Application>Microsoft Office PowerPoint</Application>
  <PresentationFormat>Экран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 Инфографика на уроках русского языка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Выразите свое отношение к утверждениям. Поставьте  “+” напротив тех, с которыми Вы согласны. </vt:lpstr>
      <vt:lpstr>Слайд 11</vt:lpstr>
      <vt:lpstr>Использованные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Ивлева</dc:creator>
  <cp:lastModifiedBy>Ирина Ивлева</cp:lastModifiedBy>
  <cp:revision>9</cp:revision>
  <dcterms:created xsi:type="dcterms:W3CDTF">2017-08-27T05:56:21Z</dcterms:created>
  <dcterms:modified xsi:type="dcterms:W3CDTF">2017-08-27T07:19:12Z</dcterms:modified>
</cp:coreProperties>
</file>